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65" r:id="rId4"/>
    <p:sldId id="266" r:id="rId5"/>
    <p:sldId id="267" r:id="rId6"/>
    <p:sldId id="268" r:id="rId7"/>
    <p:sldId id="26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FCAE0"/>
    <a:srgbClr val="565756"/>
    <a:srgbClr val="0566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112B87-42F5-7B66-2459-D0D412EA3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banner.png">
            <a:extLst>
              <a:ext uri="{FF2B5EF4-FFF2-40B4-BE49-F238E27FC236}">
                <a16:creationId xmlns:a16="http://schemas.microsoft.com/office/drawing/2014/main" xmlns="" id="{E0D3DF84-EEC2-1826-C874-247F70972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469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3A9721-09F9-5761-3111-57BA378380D0}"/>
              </a:ext>
            </a:extLst>
          </p:cNvPr>
          <p:cNvSpPr txBox="1"/>
          <p:nvPr/>
        </p:nvSpPr>
        <p:spPr>
          <a:xfrm>
            <a:off x="0" y="3092338"/>
            <a:ext cx="914400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 b="1"/>
            </a:pPr>
            <a:r>
              <a:rPr sz="4400" dirty="0">
                <a:latin typeface="Garamond" panose="02020404030301010803" pitchFamily="18" charset="0"/>
              </a:rPr>
              <a:t>TÍTULO DO TRABALHO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BCD773-6592-F1E8-F582-6699E7AA9F25}"/>
              </a:ext>
            </a:extLst>
          </p:cNvPr>
          <p:cNvSpPr txBox="1"/>
          <p:nvPr/>
        </p:nvSpPr>
        <p:spPr>
          <a:xfrm>
            <a:off x="0" y="4377002"/>
            <a:ext cx="9144000" cy="1064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720000">
              <a:lnSpc>
                <a:spcPct val="150000"/>
              </a:lnSpc>
              <a:defRPr sz="2000"/>
            </a:pPr>
            <a:r>
              <a:rPr sz="2400" dirty="0">
                <a:latin typeface="Garamond" panose="02020404030301010803" pitchFamily="18" charset="0"/>
              </a:rPr>
              <a:t>Autor(es)</a:t>
            </a:r>
          </a:p>
          <a:p>
            <a:pPr marL="720000">
              <a:lnSpc>
                <a:spcPct val="150000"/>
              </a:lnSpc>
            </a:pPr>
            <a:r>
              <a:rPr sz="2000" dirty="0" err="1">
                <a:latin typeface="Garamond" panose="02020404030301010803" pitchFamily="18" charset="0"/>
              </a:rPr>
              <a:t>Instituição</a:t>
            </a:r>
            <a:endParaRPr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02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banner.png"/>
          <p:cNvPicPr>
            <a:picLocks noChangeAspect="1"/>
          </p:cNvPicPr>
          <p:nvPr/>
        </p:nvPicPr>
        <p:blipFill>
          <a:blip r:embed="rId2"/>
          <a:srcRect l="24430" t="7941" r="25824" b="12158"/>
          <a:stretch>
            <a:fillRect/>
          </a:stretch>
        </p:blipFill>
        <p:spPr>
          <a:xfrm>
            <a:off x="6189359" y="23150"/>
            <a:ext cx="2931491" cy="126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0" y="488918"/>
            <a:ext cx="914400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540000">
              <a:defRPr sz="3600" b="1"/>
            </a:pPr>
            <a:r>
              <a:rPr lang="en-US" sz="4400" dirty="0">
                <a:latin typeface="Garamond" panose="02020404030301010803" pitchFamily="18" charset="0"/>
              </a:rPr>
              <a:t>INTRODUÇÃO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987" y="1828800"/>
            <a:ext cx="825275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pPr>
            <a:r>
              <a:rPr sz="2200" dirty="0" err="1">
                <a:latin typeface="Comic Sans MS" panose="030F0702030302020204" pitchFamily="66" charset="0"/>
              </a:rPr>
              <a:t>Contextualização</a:t>
            </a:r>
            <a:r>
              <a:rPr sz="2200" dirty="0">
                <a:latin typeface="Comic Sans MS" panose="030F0702030302020204" pitchFamily="66" charset="0"/>
              </a:rPr>
              <a:t> do </a:t>
            </a:r>
            <a:r>
              <a:rPr sz="2200" dirty="0" err="1">
                <a:latin typeface="Comic Sans MS" panose="030F0702030302020204" pitchFamily="66" charset="0"/>
              </a:rPr>
              <a:t>tema</a:t>
            </a:r>
            <a:endParaRPr sz="22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200" dirty="0" err="1">
                <a:latin typeface="Comic Sans MS" panose="030F0702030302020204" pitchFamily="66" charset="0"/>
              </a:rPr>
              <a:t>Justificativa</a:t>
            </a:r>
            <a:endParaRPr sz="22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200" dirty="0" err="1">
                <a:latin typeface="Comic Sans MS" panose="030F0702030302020204" pitchFamily="66" charset="0"/>
              </a:rPr>
              <a:t>Objetivo</a:t>
            </a:r>
            <a:r>
              <a:rPr sz="2200" dirty="0">
                <a:latin typeface="Comic Sans MS" panose="030F0702030302020204" pitchFamily="66" charset="0"/>
              </a:rPr>
              <a:t> do </a:t>
            </a:r>
            <a:r>
              <a:rPr sz="2200" dirty="0" err="1">
                <a:latin typeface="Comic Sans MS" panose="030F0702030302020204" pitchFamily="66" charset="0"/>
              </a:rPr>
              <a:t>estudo</a:t>
            </a:r>
            <a:endParaRPr sz="2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809C03-209F-8853-6B22-7CF4DA2AA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banner.png">
            <a:extLst>
              <a:ext uri="{FF2B5EF4-FFF2-40B4-BE49-F238E27FC236}">
                <a16:creationId xmlns:a16="http://schemas.microsoft.com/office/drawing/2014/main" xmlns="" id="{A63A2154-531D-582B-8C08-AC1183CDA3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30" t="7941" r="25824" b="12158"/>
          <a:stretch>
            <a:fillRect/>
          </a:stretch>
        </p:blipFill>
        <p:spPr>
          <a:xfrm>
            <a:off x="6189359" y="23150"/>
            <a:ext cx="2931491" cy="126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1DF3F3-71CA-FD03-913E-52D6DAFE0E1A}"/>
              </a:ext>
            </a:extLst>
          </p:cNvPr>
          <p:cNvSpPr txBox="1"/>
          <p:nvPr/>
        </p:nvSpPr>
        <p:spPr>
          <a:xfrm>
            <a:off x="0" y="488918"/>
            <a:ext cx="914400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540000">
              <a:defRPr sz="3600" b="1"/>
            </a:pPr>
            <a:r>
              <a:rPr lang="en-US" sz="4400" dirty="0">
                <a:latin typeface="Garamond" panose="02020404030301010803" pitchFamily="18" charset="0"/>
              </a:rPr>
              <a:t>METODOLOGIA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C01414-6877-1A2F-B796-94E7A40369D2}"/>
              </a:ext>
            </a:extLst>
          </p:cNvPr>
          <p:cNvSpPr txBox="1"/>
          <p:nvPr/>
        </p:nvSpPr>
        <p:spPr>
          <a:xfrm>
            <a:off x="451413" y="1828800"/>
            <a:ext cx="828747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pPr>
            <a:r>
              <a:rPr lang="pt-BR" sz="2200" dirty="0">
                <a:latin typeface="Comic Sans MS" panose="030F0702030302020204" pitchFamily="66" charset="0"/>
              </a:rPr>
              <a:t>Delineamento experimental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pPr>
            <a:r>
              <a:rPr lang="pt-BR" sz="2200" dirty="0">
                <a:latin typeface="Comic Sans MS" panose="030F0702030302020204" pitchFamily="66" charset="0"/>
              </a:rPr>
              <a:t>Amostras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pPr>
            <a:r>
              <a:rPr lang="pt-BR" sz="2200" dirty="0">
                <a:latin typeface="Comic Sans MS" panose="030F0702030302020204" pitchFamily="66" charset="0"/>
              </a:rPr>
              <a:t>Métodos laboratoriais/estatísticos</a:t>
            </a:r>
          </a:p>
        </p:txBody>
      </p:sp>
    </p:spTree>
    <p:extLst>
      <p:ext uri="{BB962C8B-B14F-4D97-AF65-F5344CB8AC3E}">
        <p14:creationId xmlns:p14="http://schemas.microsoft.com/office/powerpoint/2010/main" xmlns="" val="149168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104E8AA-483A-9028-2405-520331275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banner.png">
            <a:extLst>
              <a:ext uri="{FF2B5EF4-FFF2-40B4-BE49-F238E27FC236}">
                <a16:creationId xmlns:a16="http://schemas.microsoft.com/office/drawing/2014/main" xmlns="" id="{CFA39015-5C1A-FFE1-CD3F-A364CF6472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30" t="7941" r="25824" b="12158"/>
          <a:stretch>
            <a:fillRect/>
          </a:stretch>
        </p:blipFill>
        <p:spPr>
          <a:xfrm>
            <a:off x="6189359" y="23150"/>
            <a:ext cx="2931491" cy="126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F491FF-4B62-3347-377E-04E811A6168C}"/>
              </a:ext>
            </a:extLst>
          </p:cNvPr>
          <p:cNvSpPr txBox="1"/>
          <p:nvPr/>
        </p:nvSpPr>
        <p:spPr>
          <a:xfrm>
            <a:off x="0" y="488918"/>
            <a:ext cx="914400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540000">
              <a:defRPr sz="3600" b="1"/>
            </a:pPr>
            <a:r>
              <a:rPr lang="en-US" sz="4400" dirty="0">
                <a:latin typeface="Garamond" panose="02020404030301010803" pitchFamily="18" charset="0"/>
              </a:rPr>
              <a:t>RESULTADOS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055FBD-A5B5-6912-DDCF-CA69A61CCF2D}"/>
              </a:ext>
            </a:extLst>
          </p:cNvPr>
          <p:cNvSpPr txBox="1"/>
          <p:nvPr/>
        </p:nvSpPr>
        <p:spPr>
          <a:xfrm>
            <a:off x="451413" y="1828800"/>
            <a:ext cx="8287473" cy="15597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latin typeface="Comic Sans MS" panose="030F0702030302020204" pitchFamily="66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Principais achados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Tabelas e gráficos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Dados relevantes</a:t>
            </a:r>
          </a:p>
        </p:txBody>
      </p:sp>
    </p:spTree>
    <p:extLst>
      <p:ext uri="{BB962C8B-B14F-4D97-AF65-F5344CB8AC3E}">
        <p14:creationId xmlns:p14="http://schemas.microsoft.com/office/powerpoint/2010/main" xmlns="" val="353028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0F924E-1639-6FD8-332A-092FDD71A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banner.png">
            <a:extLst>
              <a:ext uri="{FF2B5EF4-FFF2-40B4-BE49-F238E27FC236}">
                <a16:creationId xmlns:a16="http://schemas.microsoft.com/office/drawing/2014/main" xmlns="" id="{E23D2461-E1C0-651B-1BE2-5FBA7B9B95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30" t="7941" r="25824" b="12158"/>
          <a:stretch>
            <a:fillRect/>
          </a:stretch>
        </p:blipFill>
        <p:spPr>
          <a:xfrm>
            <a:off x="6189359" y="23150"/>
            <a:ext cx="2931491" cy="126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4D4B04-4CDD-0E5B-F221-954B1F0D6E06}"/>
              </a:ext>
            </a:extLst>
          </p:cNvPr>
          <p:cNvSpPr txBox="1"/>
          <p:nvPr/>
        </p:nvSpPr>
        <p:spPr>
          <a:xfrm>
            <a:off x="0" y="488918"/>
            <a:ext cx="914400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540000">
              <a:defRPr sz="3600" b="1"/>
            </a:pPr>
            <a:r>
              <a:rPr lang="pt-BR" sz="4400" dirty="0">
                <a:latin typeface="Garamond" panose="02020404030301010803" pitchFamily="18" charset="0"/>
              </a:rPr>
              <a:t>D</a:t>
            </a:r>
            <a:r>
              <a:rPr lang="en-US" sz="4400" dirty="0">
                <a:latin typeface="Garamond" panose="02020404030301010803" pitchFamily="18" charset="0"/>
              </a:rPr>
              <a:t>ISCUSSÃO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67795-4DFC-BF07-5DB9-3314127FFC99}"/>
              </a:ext>
            </a:extLst>
          </p:cNvPr>
          <p:cNvSpPr txBox="1"/>
          <p:nvPr/>
        </p:nvSpPr>
        <p:spPr>
          <a:xfrm>
            <a:off x="451413" y="1828800"/>
            <a:ext cx="8287473" cy="15597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latin typeface="Comic Sans MS" panose="030F0702030302020204" pitchFamily="66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Interpretação dos resultados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Comparação com literatura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Impacto científico</a:t>
            </a:r>
          </a:p>
        </p:txBody>
      </p:sp>
    </p:spTree>
    <p:extLst>
      <p:ext uri="{BB962C8B-B14F-4D97-AF65-F5344CB8AC3E}">
        <p14:creationId xmlns:p14="http://schemas.microsoft.com/office/powerpoint/2010/main" xmlns="" val="366851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4C719-7E9D-F68D-8D18-8DB868A51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banner.png">
            <a:extLst>
              <a:ext uri="{FF2B5EF4-FFF2-40B4-BE49-F238E27FC236}">
                <a16:creationId xmlns:a16="http://schemas.microsoft.com/office/drawing/2014/main" xmlns="" id="{BB5BC245-3F17-3203-75FA-819A1C80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30" t="7941" r="25824" b="12158"/>
          <a:stretch>
            <a:fillRect/>
          </a:stretch>
        </p:blipFill>
        <p:spPr>
          <a:xfrm>
            <a:off x="6189359" y="23150"/>
            <a:ext cx="2931491" cy="126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1FC0E6-949B-F7F7-0BBA-CC7A027EE438}"/>
              </a:ext>
            </a:extLst>
          </p:cNvPr>
          <p:cNvSpPr txBox="1"/>
          <p:nvPr/>
        </p:nvSpPr>
        <p:spPr>
          <a:xfrm>
            <a:off x="0" y="488918"/>
            <a:ext cx="914400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540000">
              <a:defRPr sz="3600" b="1"/>
            </a:pPr>
            <a:r>
              <a:rPr lang="pt-BR" sz="4400" dirty="0">
                <a:latin typeface="Garamond" panose="02020404030301010803" pitchFamily="18" charset="0"/>
              </a:rPr>
              <a:t>CONCLUSÃO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6D08BD-64E1-FCB2-A840-460E803E7F76}"/>
              </a:ext>
            </a:extLst>
          </p:cNvPr>
          <p:cNvSpPr txBox="1"/>
          <p:nvPr/>
        </p:nvSpPr>
        <p:spPr>
          <a:xfrm>
            <a:off x="451413" y="1828800"/>
            <a:ext cx="8287473" cy="15597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latin typeface="Comic Sans MS" panose="030F0702030302020204" pitchFamily="66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Principais conclusões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Aplicabilidade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Perspectivas futuras</a:t>
            </a:r>
          </a:p>
        </p:txBody>
      </p:sp>
    </p:spTree>
    <p:extLst>
      <p:ext uri="{BB962C8B-B14F-4D97-AF65-F5344CB8AC3E}">
        <p14:creationId xmlns:p14="http://schemas.microsoft.com/office/powerpoint/2010/main" xmlns="" val="368515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4CE87C-826A-D57D-33FC-3936F020B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banner.png">
            <a:extLst>
              <a:ext uri="{FF2B5EF4-FFF2-40B4-BE49-F238E27FC236}">
                <a16:creationId xmlns:a16="http://schemas.microsoft.com/office/drawing/2014/main" xmlns="" id="{500604C5-E4AE-769D-A6EF-CEA4152E08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30" t="7941" r="25824" b="12158"/>
          <a:stretch>
            <a:fillRect/>
          </a:stretch>
        </p:blipFill>
        <p:spPr>
          <a:xfrm>
            <a:off x="6189359" y="23150"/>
            <a:ext cx="2931491" cy="126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F558E0-2410-A3F7-3BE9-16887C31E735}"/>
              </a:ext>
            </a:extLst>
          </p:cNvPr>
          <p:cNvSpPr txBox="1"/>
          <p:nvPr/>
        </p:nvSpPr>
        <p:spPr>
          <a:xfrm>
            <a:off x="0" y="488918"/>
            <a:ext cx="914400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540000">
              <a:defRPr sz="3600" b="1"/>
            </a:pPr>
            <a:r>
              <a:rPr lang="pt-BR" sz="4400" dirty="0">
                <a:latin typeface="Garamond" panose="02020404030301010803" pitchFamily="18" charset="0"/>
              </a:rPr>
              <a:t>REFERÊNCIAS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90DE05-BAF0-B5A2-11C7-D20FC23CCA28}"/>
              </a:ext>
            </a:extLst>
          </p:cNvPr>
          <p:cNvSpPr txBox="1"/>
          <p:nvPr/>
        </p:nvSpPr>
        <p:spPr>
          <a:xfrm>
            <a:off x="451413" y="1828800"/>
            <a:ext cx="82874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latin typeface="Comic Sans MS" panose="030F0702030302020204" pitchFamily="66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dirty="0"/>
              <a:t>Colocar referências utilizadas no resumo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dirty="0"/>
              <a:t>C</a:t>
            </a:r>
            <a:r>
              <a:rPr lang="en-US" dirty="0" err="1"/>
              <a:t>onforme</a:t>
            </a:r>
            <a:r>
              <a:rPr lang="en-US" dirty="0"/>
              <a:t> </a:t>
            </a:r>
            <a:r>
              <a:rPr lang="en-US" b="1" dirty="0"/>
              <a:t>ABNT NBR 6023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8628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ba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14"/>
            <a:ext cx="9144000" cy="24469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0" y="514014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/>
            </a:pPr>
            <a:r>
              <a:rPr lang="en-US" sz="4400" b="1" dirty="0">
                <a:latin typeface="Garamond" panose="02020404030301010803" pitchFamily="18" charset="0"/>
              </a:rPr>
              <a:t>AGRADECIMENTOS</a:t>
            </a:r>
            <a:endParaRPr sz="4400" b="1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986" y="1710411"/>
            <a:ext cx="8241175" cy="2067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latin typeface="Comic Sans MS" panose="030F0702030302020204" pitchFamily="66" charset="0"/>
              </a:defRPr>
            </a:lvl1pPr>
          </a:lstStyle>
          <a:p>
            <a:r>
              <a:rPr dirty="0" err="1"/>
              <a:t>Agências</a:t>
            </a:r>
            <a:r>
              <a:rPr dirty="0"/>
              <a:t> de </a:t>
            </a:r>
            <a:r>
              <a:rPr dirty="0" err="1"/>
              <a:t>fomento</a:t>
            </a:r>
            <a:r>
              <a:rPr lang="pt-BR" dirty="0"/>
              <a:t> </a:t>
            </a:r>
          </a:p>
          <a:p>
            <a:r>
              <a:rPr dirty="0" err="1"/>
              <a:t>Instituições</a:t>
            </a:r>
            <a:r>
              <a:rPr dirty="0"/>
              <a:t> </a:t>
            </a:r>
            <a:r>
              <a:rPr dirty="0" err="1"/>
              <a:t>parceiras</a:t>
            </a:r>
            <a:endParaRPr dirty="0"/>
          </a:p>
          <a:p>
            <a:r>
              <a:rPr dirty="0"/>
              <a:t>Equipe de </a:t>
            </a:r>
            <a:r>
              <a:rPr dirty="0" err="1"/>
              <a:t>pesquisa</a:t>
            </a:r>
            <a:endParaRPr lang="pt-BR" dirty="0"/>
          </a:p>
          <a:p>
            <a:r>
              <a:rPr lang="pt-BR" dirty="0"/>
              <a:t>e-mail para contato do autor principal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67</Words>
  <Application>Microsoft Office PowerPoint</Application>
  <PresentationFormat>Apresentação na tela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maisa menck</dc:creator>
  <dc:description>generated using python-pptx</dc:description>
  <cp:lastModifiedBy>ederr</cp:lastModifiedBy>
  <cp:revision>7</cp:revision>
  <dcterms:created xsi:type="dcterms:W3CDTF">2013-01-27T09:14:16Z</dcterms:created>
  <dcterms:modified xsi:type="dcterms:W3CDTF">2026-03-11T11:00:32Z</dcterms:modified>
</cp:coreProperties>
</file>